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288"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C1654366-8ABB-4D1E-815C-CE3370B82EF6}" type="datetimeFigureOut">
              <a:rPr lang="da-DK" smtClean="0"/>
              <a:pPr/>
              <a:t>13/02/14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1654366-8ABB-4D1E-815C-CE3370B82EF6}" type="datetimeFigureOut">
              <a:rPr lang="da-DK" smtClean="0"/>
              <a:pPr/>
              <a:t>13/02/14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1654366-8ABB-4D1E-815C-CE3370B82EF6}" type="datetimeFigureOut">
              <a:rPr lang="da-DK" smtClean="0"/>
              <a:pPr/>
              <a:t>13/02/14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1654366-8ABB-4D1E-815C-CE3370B82EF6}" type="datetimeFigureOut">
              <a:rPr lang="da-DK" smtClean="0"/>
              <a:pPr/>
              <a:t>13/02/14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C1654366-8ABB-4D1E-815C-CE3370B82EF6}" type="datetimeFigureOut">
              <a:rPr lang="da-DK" smtClean="0"/>
              <a:pPr/>
              <a:t>13/02/14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1654366-8ABB-4D1E-815C-CE3370B82EF6}" type="datetimeFigureOut">
              <a:rPr lang="da-DK" smtClean="0"/>
              <a:pPr/>
              <a:t>13/02/14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1654366-8ABB-4D1E-815C-CE3370B82EF6}" type="datetimeFigureOut">
              <a:rPr lang="da-DK" smtClean="0"/>
              <a:pPr/>
              <a:t>13/02/14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C1654366-8ABB-4D1E-815C-CE3370B82EF6}" type="datetimeFigureOut">
              <a:rPr lang="da-DK" smtClean="0"/>
              <a:pPr/>
              <a:t>13/02/14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1654366-8ABB-4D1E-815C-CE3370B82EF6}" type="datetimeFigureOut">
              <a:rPr lang="da-DK" smtClean="0"/>
              <a:pPr/>
              <a:t>13/02/14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C1654366-8ABB-4D1E-815C-CE3370B82EF6}" type="datetimeFigureOut">
              <a:rPr lang="da-DK" smtClean="0"/>
              <a:pPr/>
              <a:t>13/02/14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C1654366-8ABB-4D1E-815C-CE3370B82EF6}" type="datetimeFigureOut">
              <a:rPr lang="da-DK" smtClean="0"/>
              <a:pPr/>
              <a:t>13/02/14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EFB5AC7-334A-42A3-A866-44656E2AD3E9}"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54366-8ABB-4D1E-815C-CE3370B82EF6}" type="datetimeFigureOut">
              <a:rPr lang="da-DK" smtClean="0"/>
              <a:pPr/>
              <a:t>13/02/14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B5AC7-334A-42A3-A866-44656E2AD3E9}"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stretch>
            <a:fillRect/>
          </a:stretch>
        </p:blipFill>
        <p:spPr>
          <a:xfrm>
            <a:off x="1619672" y="1772816"/>
            <a:ext cx="5868764" cy="4727023"/>
          </a:xfrm>
          <a:prstGeom prst="rect">
            <a:avLst/>
          </a:prstGeom>
        </p:spPr>
      </p:pic>
      <p:sp>
        <p:nvSpPr>
          <p:cNvPr id="2" name="Titel 1"/>
          <p:cNvSpPr>
            <a:spLocks noGrp="1"/>
          </p:cNvSpPr>
          <p:nvPr>
            <p:ph type="ctrTitle"/>
          </p:nvPr>
        </p:nvSpPr>
        <p:spPr>
          <a:xfrm>
            <a:off x="685800" y="-99392"/>
            <a:ext cx="7772400" cy="1470025"/>
          </a:xfrm>
        </p:spPr>
        <p:txBody>
          <a:bodyPr/>
          <a:lstStyle/>
          <a:p>
            <a:r>
              <a:rPr lang="da-DK" dirty="0" smtClean="0"/>
              <a:t>Bæveren</a:t>
            </a:r>
            <a:endParaRPr lang="da-DK" dirty="0"/>
          </a:p>
        </p:txBody>
      </p:sp>
      <p:sp>
        <p:nvSpPr>
          <p:cNvPr id="3" name="Undertitel 2"/>
          <p:cNvSpPr>
            <a:spLocks noGrp="1"/>
          </p:cNvSpPr>
          <p:nvPr>
            <p:ph type="subTitle" idx="1"/>
          </p:nvPr>
        </p:nvSpPr>
        <p:spPr>
          <a:xfrm>
            <a:off x="1483568" y="980728"/>
            <a:ext cx="6400800" cy="1752600"/>
          </a:xfrm>
        </p:spPr>
        <p:txBody>
          <a:bodyPr/>
          <a:lstStyle/>
          <a:p>
            <a:r>
              <a:rPr lang="da-DK" dirty="0" smtClean="0"/>
              <a:t>Vil du bide skeer med en gnaver?</a:t>
            </a:r>
            <a:endParaRPr lang="da-DK"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Bæver kollektiv</a:t>
            </a:r>
            <a:endParaRPr lang="da-DK" dirty="0"/>
          </a:p>
        </p:txBody>
      </p:sp>
      <p:sp>
        <p:nvSpPr>
          <p:cNvPr id="3" name="Pladsholder til indhold 2"/>
          <p:cNvSpPr>
            <a:spLocks noGrp="1"/>
          </p:cNvSpPr>
          <p:nvPr>
            <p:ph idx="1"/>
          </p:nvPr>
        </p:nvSpPr>
        <p:spPr>
          <a:xfrm>
            <a:off x="4139952" y="1340768"/>
            <a:ext cx="4546848" cy="4713387"/>
          </a:xfrm>
        </p:spPr>
        <p:txBody>
          <a:bodyPr/>
          <a:lstStyle/>
          <a:p>
            <a:pPr marL="0" indent="0">
              <a:buNone/>
            </a:pPr>
            <a:r>
              <a:rPr lang="da-DK" dirty="0" smtClean="0"/>
              <a:t>Du kan se bævere i Vestjylland eller Nordsjælland. Alternativt kan du tage op på Valby bakke i København, hvor der bor en samling bævere i et kollektiv sammen med en masse andre dyr.</a:t>
            </a:r>
          </a:p>
          <a:p>
            <a:endParaRPr lang="da-DK" dirty="0" smtClean="0"/>
          </a:p>
          <a:p>
            <a:endParaRPr lang="da-DK" dirty="0"/>
          </a:p>
        </p:txBody>
      </p:sp>
      <p:pic>
        <p:nvPicPr>
          <p:cNvPr id="5" name="Billede 4"/>
          <p:cNvPicPr>
            <a:picLocks noChangeAspect="1"/>
          </p:cNvPicPr>
          <p:nvPr/>
        </p:nvPicPr>
        <p:blipFill>
          <a:blip r:embed="rId2" cstate="print"/>
          <a:stretch>
            <a:fillRect/>
          </a:stretch>
        </p:blipFill>
        <p:spPr>
          <a:xfrm>
            <a:off x="887978" y="1484784"/>
            <a:ext cx="2967762" cy="48421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Danmarkskort.jpg"/>
          <p:cNvPicPr>
            <a:picLocks noChangeAspect="1"/>
          </p:cNvPicPr>
          <p:nvPr/>
        </p:nvPicPr>
        <p:blipFill>
          <a:blip r:embed="rId2" cstate="print"/>
          <a:stretch>
            <a:fillRect/>
          </a:stretch>
        </p:blipFill>
        <p:spPr>
          <a:xfrm>
            <a:off x="4716016" y="1484784"/>
            <a:ext cx="4100855" cy="4824536"/>
          </a:xfrm>
          <a:prstGeom prst="rect">
            <a:avLst/>
          </a:prstGeom>
        </p:spPr>
      </p:pic>
      <p:sp>
        <p:nvSpPr>
          <p:cNvPr id="2" name="Titel 1"/>
          <p:cNvSpPr>
            <a:spLocks noGrp="1"/>
          </p:cNvSpPr>
          <p:nvPr>
            <p:ph type="title"/>
          </p:nvPr>
        </p:nvSpPr>
        <p:spPr/>
        <p:txBody>
          <a:bodyPr/>
          <a:lstStyle/>
          <a:p>
            <a:r>
              <a:rPr lang="da-DK" dirty="0" smtClean="0"/>
              <a:t>Den udsatte bæver</a:t>
            </a:r>
            <a:endParaRPr lang="da-DK" dirty="0"/>
          </a:p>
        </p:txBody>
      </p:sp>
      <p:sp>
        <p:nvSpPr>
          <p:cNvPr id="3" name="Pladsholder til indhold 2"/>
          <p:cNvSpPr>
            <a:spLocks noGrp="1"/>
          </p:cNvSpPr>
          <p:nvPr>
            <p:ph idx="1"/>
          </p:nvPr>
        </p:nvSpPr>
        <p:spPr>
          <a:xfrm>
            <a:off x="457200" y="1600200"/>
            <a:ext cx="4402832" cy="4781128"/>
          </a:xfrm>
        </p:spPr>
        <p:txBody>
          <a:bodyPr>
            <a:normAutofit fontScale="92500" lnSpcReduction="20000"/>
          </a:bodyPr>
          <a:lstStyle/>
          <a:p>
            <a:pPr marL="0" indent="0">
              <a:buNone/>
            </a:pPr>
            <a:r>
              <a:rPr lang="da-DK" dirty="0"/>
              <a:t>Bæveren uddøde i Danmark for mere end 1000 år siden. Når du alligevel kan støde på den i den danske natur i dag er det ikke fordi de kommer hertil på sommerferie, men fordi man i 1999 satte 18 bævere ud på </a:t>
            </a:r>
            <a:r>
              <a:rPr lang="da-DK" dirty="0" err="1"/>
              <a:t>Klosterheden</a:t>
            </a:r>
            <a:r>
              <a:rPr lang="da-DK" dirty="0"/>
              <a:t> i Jylland og siden i alt 23 bævere i Nordsjælland.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Tyske bævere</a:t>
            </a:r>
            <a:endParaRPr lang="da-DK" dirty="0"/>
          </a:p>
        </p:txBody>
      </p:sp>
      <p:sp>
        <p:nvSpPr>
          <p:cNvPr id="3" name="Pladsholder til indhold 2"/>
          <p:cNvSpPr>
            <a:spLocks noGrp="1"/>
          </p:cNvSpPr>
          <p:nvPr>
            <p:ph idx="1"/>
          </p:nvPr>
        </p:nvSpPr>
        <p:spPr>
          <a:xfrm>
            <a:off x="5292080" y="1340768"/>
            <a:ext cx="3635896" cy="4824536"/>
          </a:xfrm>
        </p:spPr>
        <p:txBody>
          <a:bodyPr>
            <a:normAutofit fontScale="92500" lnSpcReduction="10000"/>
          </a:bodyPr>
          <a:lstStyle/>
          <a:p>
            <a:pPr marL="0" indent="0">
              <a:buNone/>
            </a:pPr>
            <a:r>
              <a:rPr lang="da-DK" dirty="0"/>
              <a:t>De bævere der blev sat ud i den danske natur for over 10 år siden kom fra Tyskland. Det vides ikke om de har lært at tale dansk endnu, men de skulle efter sigende være sygt gode til tysk </a:t>
            </a:r>
            <a:r>
              <a:rPr lang="da-DK" dirty="0" smtClean="0"/>
              <a:t>grammatik.</a:t>
            </a:r>
          </a:p>
          <a:p>
            <a:pPr marL="0" indent="0">
              <a:buNone/>
            </a:pPr>
            <a:endParaRPr lang="da-DK"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465845"/>
            <a:ext cx="4356621" cy="43394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 stor gnaver</a:t>
            </a:r>
            <a:endParaRPr lang="da-DK" dirty="0"/>
          </a:p>
        </p:txBody>
      </p:sp>
      <p:sp>
        <p:nvSpPr>
          <p:cNvPr id="3" name="Pladsholder til indhold 2"/>
          <p:cNvSpPr>
            <a:spLocks noGrp="1"/>
          </p:cNvSpPr>
          <p:nvPr>
            <p:ph idx="1"/>
          </p:nvPr>
        </p:nvSpPr>
        <p:spPr/>
        <p:txBody>
          <a:bodyPr/>
          <a:lstStyle/>
          <a:p>
            <a:pPr marL="0" indent="0">
              <a:buNone/>
            </a:pPr>
            <a:r>
              <a:rPr lang="da-DK" dirty="0"/>
              <a:t>Bæveren hører til gnaverfamilien og er den største gnaver i Europa. En voksen bæver er mellem 95-135 cm og vejer mellem 15 og 35 kg hvis den ikke er på slankekur. En bævers </a:t>
            </a:r>
            <a:r>
              <a:rPr lang="da-DK" dirty="0" smtClean="0"/>
              <a:t>hale </a:t>
            </a:r>
            <a:r>
              <a:rPr lang="da-DK" dirty="0"/>
              <a:t>måler mellem 25-37 cm er flad og bred.</a:t>
            </a:r>
          </a:p>
        </p:txBody>
      </p:sp>
      <p:pic>
        <p:nvPicPr>
          <p:cNvPr id="4" name="Billede 3"/>
          <p:cNvPicPr>
            <a:picLocks noChangeAspect="1"/>
          </p:cNvPicPr>
          <p:nvPr/>
        </p:nvPicPr>
        <p:blipFill>
          <a:blip r:embed="rId2" cstate="print"/>
          <a:stretch>
            <a:fillRect/>
          </a:stretch>
        </p:blipFill>
        <p:spPr>
          <a:xfrm>
            <a:off x="2555776" y="4293096"/>
            <a:ext cx="3669508" cy="18051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274638"/>
            <a:ext cx="8229600" cy="1143000"/>
          </a:xfrm>
        </p:spPr>
        <p:txBody>
          <a:bodyPr/>
          <a:lstStyle/>
          <a:p>
            <a:r>
              <a:rPr lang="da-DK" dirty="0" smtClean="0"/>
              <a:t>Tænder</a:t>
            </a:r>
            <a:endParaRPr lang="da-DK" dirty="0"/>
          </a:p>
        </p:txBody>
      </p:sp>
      <p:sp>
        <p:nvSpPr>
          <p:cNvPr id="3" name="Pladsholder til indhold 2"/>
          <p:cNvSpPr>
            <a:spLocks noGrp="1"/>
          </p:cNvSpPr>
          <p:nvPr>
            <p:ph idx="1"/>
          </p:nvPr>
        </p:nvSpPr>
        <p:spPr>
          <a:xfrm>
            <a:off x="457200" y="1268760"/>
            <a:ext cx="3394720" cy="5040560"/>
          </a:xfrm>
        </p:spPr>
        <p:txBody>
          <a:bodyPr>
            <a:normAutofit fontScale="92500" lnSpcReduction="10000"/>
          </a:bodyPr>
          <a:lstStyle/>
          <a:p>
            <a:pPr marL="0" indent="0">
              <a:buNone/>
            </a:pPr>
            <a:r>
              <a:rPr lang="da-DK" dirty="0"/>
              <a:t>En bæver har to store fortænder som vokser gennem hele dens liv. Den var sikkert blevet drillet af de andre </a:t>
            </a:r>
            <a:r>
              <a:rPr lang="da-DK" dirty="0" smtClean="0"/>
              <a:t>dyr, </a:t>
            </a:r>
            <a:r>
              <a:rPr lang="da-DK" dirty="0"/>
              <a:t>hvis ikke det var fordi tænderne slides i takt med at den spiser og gnaver i </a:t>
            </a:r>
            <a:r>
              <a:rPr lang="da-DK" dirty="0" smtClean="0"/>
              <a:t>træer</a:t>
            </a:r>
            <a:r>
              <a:rPr lang="da-DK" dirty="0"/>
              <a:t>.</a:t>
            </a:r>
          </a:p>
        </p:txBody>
      </p:sp>
      <p:pic>
        <p:nvPicPr>
          <p:cNvPr id="5" name="Billede 4"/>
          <p:cNvPicPr>
            <a:picLocks noChangeAspect="1"/>
          </p:cNvPicPr>
          <p:nvPr/>
        </p:nvPicPr>
        <p:blipFill>
          <a:blip r:embed="rId2" cstate="print"/>
          <a:stretch>
            <a:fillRect/>
          </a:stretch>
        </p:blipFill>
        <p:spPr>
          <a:xfrm>
            <a:off x="3923928" y="1325212"/>
            <a:ext cx="4680520" cy="50561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Bæver menu</a:t>
            </a:r>
            <a:endParaRPr lang="da-DK" dirty="0"/>
          </a:p>
        </p:txBody>
      </p:sp>
      <p:sp>
        <p:nvSpPr>
          <p:cNvPr id="3" name="Pladsholder til indhold 2"/>
          <p:cNvSpPr>
            <a:spLocks noGrp="1"/>
          </p:cNvSpPr>
          <p:nvPr>
            <p:ph idx="1"/>
          </p:nvPr>
        </p:nvSpPr>
        <p:spPr>
          <a:xfrm>
            <a:off x="662880" y="4447653"/>
            <a:ext cx="8229600" cy="4525963"/>
          </a:xfrm>
        </p:spPr>
        <p:txBody>
          <a:bodyPr/>
          <a:lstStyle/>
          <a:p>
            <a:pPr marL="0" indent="0">
              <a:buNone/>
            </a:pPr>
            <a:r>
              <a:rPr lang="da-DK" sz="2800" dirty="0"/>
              <a:t>Bæveren er planteæder. Den spiser bark fra løvtræer, knopper, blade og </a:t>
            </a:r>
            <a:r>
              <a:rPr lang="da-DK" sz="2800" dirty="0" err="1"/>
              <a:t>småkviste</a:t>
            </a:r>
            <a:r>
              <a:rPr lang="da-DK" sz="2800" dirty="0"/>
              <a:t>, men også vandplanter og urter. Den ses af samme grund meget </a:t>
            </a:r>
            <a:r>
              <a:rPr lang="da-DK" sz="2800" dirty="0" err="1"/>
              <a:t>sjædent</a:t>
            </a:r>
            <a:r>
              <a:rPr lang="da-DK" sz="2800" dirty="0"/>
              <a:t> på </a:t>
            </a:r>
            <a:r>
              <a:rPr lang="da-DK" sz="2800" dirty="0" err="1" smtClean="0"/>
              <a:t>McDonnald’s</a:t>
            </a:r>
            <a:r>
              <a:rPr lang="da-DK" sz="2800" dirty="0"/>
              <a:t>.</a:t>
            </a:r>
            <a:endParaRPr lang="da-DK" sz="2800" dirty="0" smtClean="0"/>
          </a:p>
          <a:p>
            <a:endParaRPr lang="da-DK" dirty="0"/>
          </a:p>
        </p:txBody>
      </p:sp>
      <p:pic>
        <p:nvPicPr>
          <p:cNvPr id="4" name="Billede 3"/>
          <p:cNvPicPr>
            <a:picLocks noChangeAspect="1"/>
          </p:cNvPicPr>
          <p:nvPr/>
        </p:nvPicPr>
        <p:blipFill>
          <a:blip r:embed="rId2" cstate="print"/>
          <a:stretch>
            <a:fillRect/>
          </a:stretch>
        </p:blipFill>
        <p:spPr>
          <a:xfrm>
            <a:off x="1979712" y="1268760"/>
            <a:ext cx="5112568" cy="30590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Byggemand bæver</a:t>
            </a:r>
            <a:endParaRPr lang="da-DK" dirty="0"/>
          </a:p>
        </p:txBody>
      </p:sp>
      <p:sp>
        <p:nvSpPr>
          <p:cNvPr id="3" name="Pladsholder til indhold 2"/>
          <p:cNvSpPr>
            <a:spLocks noGrp="1"/>
          </p:cNvSpPr>
          <p:nvPr>
            <p:ph idx="1"/>
          </p:nvPr>
        </p:nvSpPr>
        <p:spPr>
          <a:xfrm>
            <a:off x="457200" y="1672208"/>
            <a:ext cx="3610744" cy="4853136"/>
          </a:xfrm>
        </p:spPr>
        <p:txBody>
          <a:bodyPr>
            <a:normAutofit/>
          </a:bodyPr>
          <a:lstStyle/>
          <a:p>
            <a:pPr marL="0" indent="0">
              <a:buNone/>
            </a:pPr>
            <a:r>
              <a:rPr lang="da-DK" sz="2800" dirty="0"/>
              <a:t>Ud over mennesket er bæveren det dyr som manipulerer sine omgivelser mest. Den fælder træer ved at gnave i dem og bygger dæmninger ved vandløb.</a:t>
            </a:r>
            <a:endParaRPr lang="da-DK" sz="2800" dirty="0" smtClean="0"/>
          </a:p>
          <a:p>
            <a:endParaRPr lang="da-DK" dirty="0"/>
          </a:p>
        </p:txBody>
      </p:sp>
      <p:pic>
        <p:nvPicPr>
          <p:cNvPr id="4" name="Billede 3" descr="dæmning.jpg"/>
          <p:cNvPicPr>
            <a:picLocks noChangeAspect="1"/>
          </p:cNvPicPr>
          <p:nvPr/>
        </p:nvPicPr>
        <p:blipFill>
          <a:blip r:embed="rId2" cstate="print"/>
          <a:stretch>
            <a:fillRect/>
          </a:stretch>
        </p:blipFill>
        <p:spPr>
          <a:xfrm>
            <a:off x="4211960" y="1772816"/>
            <a:ext cx="4541046" cy="30421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Dæmning</a:t>
            </a:r>
            <a:endParaRPr lang="da-DK" dirty="0"/>
          </a:p>
        </p:txBody>
      </p:sp>
      <p:sp>
        <p:nvSpPr>
          <p:cNvPr id="3" name="Pladsholder til indhold 2"/>
          <p:cNvSpPr>
            <a:spLocks noGrp="1"/>
          </p:cNvSpPr>
          <p:nvPr>
            <p:ph idx="1"/>
          </p:nvPr>
        </p:nvSpPr>
        <p:spPr>
          <a:xfrm>
            <a:off x="5436096" y="1667941"/>
            <a:ext cx="3250704" cy="4569371"/>
          </a:xfrm>
        </p:spPr>
        <p:txBody>
          <a:bodyPr>
            <a:normAutofit fontScale="77500" lnSpcReduction="20000"/>
          </a:bodyPr>
          <a:lstStyle/>
          <a:p>
            <a:pPr marL="0" indent="0">
              <a:buNone/>
            </a:pPr>
            <a:r>
              <a:rPr lang="da-DK" dirty="0"/>
              <a:t>Det er ikke for at lave elektricitet af vandkraft at bæveren bygger dæmninger, men fordi den godt kan lide at have en indgangen til sin bolig dækket af vand. Ved at bygge en dæmning hæves </a:t>
            </a:r>
            <a:r>
              <a:rPr lang="da-DK" dirty="0" smtClean="0"/>
              <a:t>vandstanden, så </a:t>
            </a:r>
            <a:r>
              <a:rPr lang="da-DK" dirty="0"/>
              <a:t>kan rovdyr ikke komme på besøg uden at ringe i forvejen.</a:t>
            </a:r>
            <a:endParaRPr lang="da-DK" dirty="0" smtClean="0"/>
          </a:p>
          <a:p>
            <a:endParaRPr lang="da-DK" dirty="0"/>
          </a:p>
        </p:txBody>
      </p:sp>
      <p:pic>
        <p:nvPicPr>
          <p:cNvPr id="4" name="Billede 3"/>
          <p:cNvPicPr>
            <a:picLocks noChangeAspect="1"/>
          </p:cNvPicPr>
          <p:nvPr/>
        </p:nvPicPr>
        <p:blipFill>
          <a:blip r:embed="rId2" cstate="print"/>
          <a:stretch>
            <a:fillRect/>
          </a:stretch>
        </p:blipFill>
        <p:spPr>
          <a:xfrm>
            <a:off x="539552" y="1666410"/>
            <a:ext cx="4654376" cy="34907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Et </a:t>
            </a:r>
            <a:r>
              <a:rPr lang="da-DK" smtClean="0"/>
              <a:t>rigtigt </a:t>
            </a:r>
            <a:r>
              <a:rPr lang="da-DK" dirty="0" err="1" smtClean="0"/>
              <a:t>vanddyr</a:t>
            </a:r>
            <a:endParaRPr lang="da-DK" dirty="0"/>
          </a:p>
        </p:txBody>
      </p:sp>
      <p:sp>
        <p:nvSpPr>
          <p:cNvPr id="3" name="Pladsholder til indhold 2"/>
          <p:cNvSpPr>
            <a:spLocks noGrp="1"/>
          </p:cNvSpPr>
          <p:nvPr>
            <p:ph idx="1"/>
          </p:nvPr>
        </p:nvSpPr>
        <p:spPr>
          <a:xfrm>
            <a:off x="457200" y="1772816"/>
            <a:ext cx="3826768" cy="4637112"/>
          </a:xfrm>
        </p:spPr>
        <p:txBody>
          <a:bodyPr>
            <a:normAutofit/>
          </a:bodyPr>
          <a:lstStyle/>
          <a:p>
            <a:pPr marL="0" indent="0">
              <a:buNone/>
            </a:pPr>
            <a:r>
              <a:rPr lang="da-DK" sz="2800" dirty="0"/>
              <a:t>Bæveren er rigtig god til at leve ved og i vandet. På de bagerste ben har den svømmehud mellem tæerne hvilket gør at den ikke </a:t>
            </a:r>
            <a:r>
              <a:rPr lang="da-DK" sz="2800" dirty="0" smtClean="0"/>
              <a:t>behøver </a:t>
            </a:r>
            <a:r>
              <a:rPr lang="da-DK" sz="2800" dirty="0"/>
              <a:t>at bruge svømmefødder når den skal svømme.</a:t>
            </a:r>
          </a:p>
        </p:txBody>
      </p:sp>
      <p:pic>
        <p:nvPicPr>
          <p:cNvPr id="4" name="Billede 3"/>
          <p:cNvPicPr>
            <a:picLocks noChangeAspect="1"/>
          </p:cNvPicPr>
          <p:nvPr/>
        </p:nvPicPr>
        <p:blipFill>
          <a:blip r:embed="rId2" cstate="print"/>
          <a:stretch>
            <a:fillRect/>
          </a:stretch>
        </p:blipFill>
        <p:spPr>
          <a:xfrm>
            <a:off x="4578392" y="1844824"/>
            <a:ext cx="4314088" cy="324036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399</Words>
  <Application>Microsoft Macintosh PowerPoint</Application>
  <PresentationFormat>Skærmshow (4:3)</PresentationFormat>
  <Paragraphs>20</Paragraphs>
  <Slides>10</Slides>
  <Notes>0</Notes>
  <HiddenSlides>0</HiddenSlides>
  <MMClips>0</MMClips>
  <ScaleCrop>false</ScaleCrop>
  <HeadingPairs>
    <vt:vector size="4" baseType="variant">
      <vt:variant>
        <vt:lpstr>Tema</vt:lpstr>
      </vt:variant>
      <vt:variant>
        <vt:i4>1</vt:i4>
      </vt:variant>
      <vt:variant>
        <vt:lpstr>Diastitler</vt:lpstr>
      </vt:variant>
      <vt:variant>
        <vt:i4>10</vt:i4>
      </vt:variant>
    </vt:vector>
  </HeadingPairs>
  <TitlesOfParts>
    <vt:vector size="11" baseType="lpstr">
      <vt:lpstr>Kontortema</vt:lpstr>
      <vt:lpstr>Bæveren</vt:lpstr>
      <vt:lpstr>Den udsatte bæver</vt:lpstr>
      <vt:lpstr>Tyske bævere</vt:lpstr>
      <vt:lpstr>En stor gnaver</vt:lpstr>
      <vt:lpstr>Tænder</vt:lpstr>
      <vt:lpstr>Bæver menu</vt:lpstr>
      <vt:lpstr>Byggemand bæver</vt:lpstr>
      <vt:lpstr>Dæmning</vt:lpstr>
      <vt:lpstr>Et rigtigt vanddyr</vt:lpstr>
      <vt:lpstr>Bæver kollektiv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SignePigen</dc:creator>
  <cp:lastModifiedBy>Torben Larsen</cp:lastModifiedBy>
  <cp:revision>19</cp:revision>
  <dcterms:created xsi:type="dcterms:W3CDTF">2013-12-15T10:34:05Z</dcterms:created>
  <dcterms:modified xsi:type="dcterms:W3CDTF">2014-02-13T12:26:51Z</dcterms:modified>
</cp:coreProperties>
</file>